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30240288" cy="42479913"/>
  <p:notesSz cx="6858000" cy="9144000"/>
  <p:embeddedFontLst>
    <p:embeddedFont>
      <p:font typeface="Work Sans" pitchFamily="2" charset="0"/>
      <p:regular r:id="rId4"/>
      <p:bold r:id="rId5"/>
      <p:italic r:id="rId6"/>
      <p:boldItalic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Signika Negative" panose="020B060402020202020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658">
          <p15:clr>
            <a:srgbClr val="A4A3A4"/>
          </p15:clr>
        </p15:guide>
        <p15:guide id="2" pos="9524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LgbvjKtZdnErh7eJGGiDhdT7cq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Ebert" initials="" lastIdx="2" clrIdx="0"/>
  <p:cmAuthor id="1" name="Judith Engel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E5C"/>
    <a:srgbClr val="CFE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B7734D-EC07-4B85-9A88-A8553AB17A12}">
  <a:tblStyle styleId="{2CB7734D-EC07-4B85-9A88-A8553AB17A12}" styleName="Table_0">
    <a:wholeTbl>
      <a:tcTxStyle b="off" i="off">
        <a:font>
          <a:latin typeface="Work Sans"/>
          <a:ea typeface="Work Sans"/>
          <a:cs typeface="Work Sans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94660"/>
  </p:normalViewPr>
  <p:slideViewPr>
    <p:cSldViewPr snapToGrid="0">
      <p:cViewPr>
        <p:scale>
          <a:sx n="25" d="100"/>
          <a:sy n="25" d="100"/>
        </p:scale>
        <p:origin x="2722" y="19"/>
      </p:cViewPr>
      <p:guideLst>
        <p:guide orient="horz" pos="13658"/>
        <p:guide pos="95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32" Type="http://customschemas.google.com/relationships/presentationmetadata" Target="metadata"/><Relationship Id="rId37" Type="http://schemas.openxmlformats.org/officeDocument/2006/relationships/tableStyles" Target="tableStyles.xml"/><Relationship Id="rId5" Type="http://schemas.openxmlformats.org/officeDocument/2006/relationships/font" Target="fonts/font2.fntdata"/><Relationship Id="rId36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30558" y="1143000"/>
            <a:ext cx="21969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312bd5ec577_1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30450" y="1143000"/>
            <a:ext cx="2197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312bd5ec577_1_3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g312bd5ec577_1_3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only">
  <p:cSld name="Headline only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8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9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and image 2">
  <p:cSld name="Headline, text and image 2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7"/>
          <p:cNvSpPr>
            <a:spLocks noGrp="1"/>
          </p:cNvSpPr>
          <p:nvPr>
            <p:ph type="pic" idx="2"/>
          </p:nvPr>
        </p:nvSpPr>
        <p:spPr>
          <a:xfrm>
            <a:off x="15120000" y="11563994"/>
            <a:ext cx="15120000" cy="25291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69" name="Google Shape;69;p117"/>
          <p:cNvSpPr txBox="1">
            <a:spLocks noGrp="1"/>
          </p:cNvSpPr>
          <p:nvPr>
            <p:ph type="title"/>
          </p:nvPr>
        </p:nvSpPr>
        <p:spPr>
          <a:xfrm>
            <a:off x="756002" y="1888000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7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7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7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73" name="Google Shape;73;p117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hapter 1">
  <p:cSld name="1_Chapter 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1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1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1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78" name="Google Shape;78;p111"/>
          <p:cNvPicPr preferRelativeResize="0"/>
          <p:nvPr/>
        </p:nvPicPr>
        <p:blipFill rotWithShape="1">
          <a:blip r:embed="rId2">
            <a:alphaModFix/>
          </a:blip>
          <a:srcRect l="-1" r="-1"/>
          <a:stretch/>
        </p:blipFill>
        <p:spPr>
          <a:xfrm>
            <a:off x="0" y="10592"/>
            <a:ext cx="30658420" cy="1701000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1"/>
          <p:cNvSpPr/>
          <p:nvPr/>
        </p:nvSpPr>
        <p:spPr>
          <a:xfrm rot="-5400000">
            <a:off x="-5527888" y="35454180"/>
            <a:ext cx="119370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Signika Negative"/>
                <a:ea typeface="Signika Negative"/>
                <a:cs typeface="Signika Negative"/>
                <a:sym typeface="Signika Negative"/>
              </a:rPr>
              <a:t>© </a:t>
            </a:r>
            <a:r>
              <a:rPr lang="en-US"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Michael Pscheidl/Nationalpark Bayerischer Wald</a:t>
            </a:r>
            <a:endParaRPr sz="2200" b="0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80" name="Google Shape;80;p111"/>
          <p:cNvSpPr txBox="1"/>
          <p:nvPr/>
        </p:nvSpPr>
        <p:spPr>
          <a:xfrm>
            <a:off x="1010401" y="11272766"/>
            <a:ext cx="10093800" cy="14167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81" name="Google Shape;81;p111"/>
          <p:cNvGrpSpPr/>
          <p:nvPr/>
        </p:nvGrpSpPr>
        <p:grpSpPr>
          <a:xfrm>
            <a:off x="10320159" y="23429251"/>
            <a:ext cx="611215" cy="1526438"/>
            <a:chOff x="5211740" y="3846873"/>
            <a:chExt cx="304800" cy="304800"/>
          </a:xfrm>
        </p:grpSpPr>
        <p:sp>
          <p:nvSpPr>
            <p:cNvPr id="82" name="Google Shape;82;p111"/>
            <p:cNvSpPr/>
            <p:nvPr/>
          </p:nvSpPr>
          <p:spPr>
            <a:xfrm>
              <a:off x="5268890" y="390402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83" name="Google Shape;83;p111"/>
            <p:cNvSpPr/>
            <p:nvPr/>
          </p:nvSpPr>
          <p:spPr>
            <a:xfrm>
              <a:off x="5211740" y="3846873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84" name="Google Shape;84;p111"/>
          <p:cNvSpPr txBox="1">
            <a:spLocks noGrp="1"/>
          </p:cNvSpPr>
          <p:nvPr>
            <p:ph type="title"/>
          </p:nvPr>
        </p:nvSpPr>
        <p:spPr>
          <a:xfrm>
            <a:off x="1010401" y="11280478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900"/>
              <a:buFont typeface="Work Sans"/>
              <a:buNone/>
              <a:defRPr sz="119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2">
  <p:cSld name="Headline and image 2">
    <p:bg>
      <p:bgPr>
        <a:solidFill>
          <a:schemeClr val="l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8"/>
          <p:cNvSpPr>
            <a:spLocks noGrp="1"/>
          </p:cNvSpPr>
          <p:nvPr>
            <p:ph type="pic" idx="2"/>
          </p:nvPr>
        </p:nvSpPr>
        <p:spPr>
          <a:xfrm>
            <a:off x="756000" y="9646503"/>
            <a:ext cx="287241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87" name="Google Shape;87;p108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0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0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0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with subtitle 3">
  <p:cSld name="Chapter with subtitle 3">
    <p:bg>
      <p:bgPr>
        <a:solidFill>
          <a:schemeClr val="accent2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2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12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12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95" name="Google Shape;95;p112"/>
          <p:cNvSpPr txBox="1">
            <a:spLocks noGrp="1"/>
          </p:cNvSpPr>
          <p:nvPr>
            <p:ph type="title"/>
          </p:nvPr>
        </p:nvSpPr>
        <p:spPr>
          <a:xfrm>
            <a:off x="756000" y="11564000"/>
            <a:ext cx="28724100" cy="110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0" anchor="b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12"/>
          <p:cNvSpPr txBox="1">
            <a:spLocks noGrp="1"/>
          </p:cNvSpPr>
          <p:nvPr>
            <p:ph type="body" idx="1"/>
          </p:nvPr>
        </p:nvSpPr>
        <p:spPr>
          <a:xfrm>
            <a:off x="756000" y="22578101"/>
            <a:ext cx="28724100" cy="8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22860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hapter 1">
  <p:cSld name="10_Chapter 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14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14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14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01" name="Google Shape;101;p114"/>
          <p:cNvSpPr/>
          <p:nvPr/>
        </p:nvSpPr>
        <p:spPr>
          <a:xfrm rot="-5400000">
            <a:off x="-1936465" y="34753667"/>
            <a:ext cx="46290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Signika Negative"/>
                <a:ea typeface="Signika Negative"/>
                <a:cs typeface="Signika Negative"/>
                <a:sym typeface="Signika Negative"/>
              </a:rPr>
              <a:t>© Erk Dallmeyer</a:t>
            </a:r>
            <a:endParaRPr sz="2200" b="0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02" name="Google Shape;102;p1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0397" y="0"/>
            <a:ext cx="30250397" cy="17020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14"/>
          <p:cNvSpPr txBox="1"/>
          <p:nvPr/>
        </p:nvSpPr>
        <p:spPr>
          <a:xfrm>
            <a:off x="1010401" y="11272766"/>
            <a:ext cx="10093800" cy="14167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104" name="Google Shape;104;p114"/>
          <p:cNvGrpSpPr/>
          <p:nvPr/>
        </p:nvGrpSpPr>
        <p:grpSpPr>
          <a:xfrm>
            <a:off x="10320159" y="23429251"/>
            <a:ext cx="611215" cy="1526438"/>
            <a:chOff x="5211740" y="3846873"/>
            <a:chExt cx="304800" cy="304800"/>
          </a:xfrm>
        </p:grpSpPr>
        <p:sp>
          <p:nvSpPr>
            <p:cNvPr id="105" name="Google Shape;105;p114"/>
            <p:cNvSpPr/>
            <p:nvPr/>
          </p:nvSpPr>
          <p:spPr>
            <a:xfrm>
              <a:off x="5268890" y="390402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06" name="Google Shape;106;p114"/>
            <p:cNvSpPr/>
            <p:nvPr/>
          </p:nvSpPr>
          <p:spPr>
            <a:xfrm>
              <a:off x="5211740" y="3846873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107" name="Google Shape;107;p114"/>
          <p:cNvSpPr txBox="1">
            <a:spLocks noGrp="1"/>
          </p:cNvSpPr>
          <p:nvPr>
            <p:ph type="title"/>
          </p:nvPr>
        </p:nvSpPr>
        <p:spPr>
          <a:xfrm>
            <a:off x="1010401" y="11280478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900"/>
              <a:buFont typeface="Work Sans"/>
              <a:buNone/>
              <a:defRPr sz="119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hapter 1">
  <p:cSld name="5_Chapter 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6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16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16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112" name="Google Shape;112;p1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0240000" cy="17019068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16"/>
          <p:cNvSpPr txBox="1"/>
          <p:nvPr/>
        </p:nvSpPr>
        <p:spPr>
          <a:xfrm>
            <a:off x="1010401" y="11272766"/>
            <a:ext cx="10093800" cy="14167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114" name="Google Shape;114;p116"/>
          <p:cNvGrpSpPr/>
          <p:nvPr/>
        </p:nvGrpSpPr>
        <p:grpSpPr>
          <a:xfrm>
            <a:off x="10320159" y="23429251"/>
            <a:ext cx="611215" cy="1526438"/>
            <a:chOff x="5211740" y="3846873"/>
            <a:chExt cx="304800" cy="304800"/>
          </a:xfrm>
        </p:grpSpPr>
        <p:sp>
          <p:nvSpPr>
            <p:cNvPr id="115" name="Google Shape;115;p116"/>
            <p:cNvSpPr/>
            <p:nvPr/>
          </p:nvSpPr>
          <p:spPr>
            <a:xfrm>
              <a:off x="5268890" y="390402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16" name="Google Shape;116;p116"/>
            <p:cNvSpPr/>
            <p:nvPr/>
          </p:nvSpPr>
          <p:spPr>
            <a:xfrm>
              <a:off x="5211740" y="3846873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117" name="Google Shape;117;p116"/>
          <p:cNvSpPr txBox="1">
            <a:spLocks noGrp="1"/>
          </p:cNvSpPr>
          <p:nvPr>
            <p:ph type="title"/>
          </p:nvPr>
        </p:nvSpPr>
        <p:spPr>
          <a:xfrm>
            <a:off x="1010401" y="11280478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900"/>
              <a:buFont typeface="Work Sans"/>
              <a:buNone/>
              <a:defRPr sz="119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dark image">
  <p:cSld name="Headline and dark image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8"/>
          <p:cNvSpPr>
            <a:spLocks noGrp="1"/>
          </p:cNvSpPr>
          <p:nvPr>
            <p:ph type="pic" idx="2"/>
          </p:nvPr>
        </p:nvSpPr>
        <p:spPr>
          <a:xfrm>
            <a:off x="0" y="0"/>
            <a:ext cx="30240000" cy="4248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20" name="Google Shape;120;p118"/>
          <p:cNvSpPr txBox="1">
            <a:spLocks noGrp="1"/>
          </p:cNvSpPr>
          <p:nvPr>
            <p:ph type="title"/>
          </p:nvPr>
        </p:nvSpPr>
        <p:spPr>
          <a:xfrm>
            <a:off x="756000" y="1888000"/>
            <a:ext cx="213531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900"/>
              <a:buFont typeface="Work Sans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1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1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1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ext 1 1">
  <p:cSld name="1_Headline and text 1">
    <p:bg>
      <p:bgPr>
        <a:solidFill>
          <a:schemeClr val="lt1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9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600" cy="7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19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500" cy="18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19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19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29" name="Google Shape;129;p119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600" cy="252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98500" algn="l">
              <a:lnSpc>
                <a:spcPct val="114999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/>
            </a:lvl1pPr>
            <a:lvl2pPr marL="914400" lvl="1" indent="-69850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6540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4999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, Text und Inhalt 1 ">
  <p:cSld name="Titel, Text und Inhalt 1 "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20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6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20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20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20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35" name="Google Shape;135;p120"/>
          <p:cNvSpPr txBox="1">
            <a:spLocks noGrp="1"/>
          </p:cNvSpPr>
          <p:nvPr>
            <p:ph type="body" idx="1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120"/>
          <p:cNvSpPr txBox="1">
            <a:spLocks noGrp="1"/>
          </p:cNvSpPr>
          <p:nvPr>
            <p:ph type="body" idx="2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, Text und Inhalt 1 ">
  <p:cSld name="1_Titel, Text und Inhalt 1 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1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67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21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500" cy="18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21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21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Work Sans"/>
              <a:buNone/>
              <a:defRPr sz="4500" b="0" i="0" u="none" strike="noStrike" cap="none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42" name="Google Shape;142;p121"/>
          <p:cNvSpPr txBox="1">
            <a:spLocks noGrp="1"/>
          </p:cNvSpPr>
          <p:nvPr>
            <p:ph type="body" idx="1"/>
          </p:nvPr>
        </p:nvSpPr>
        <p:spPr>
          <a:xfrm>
            <a:off x="756002" y="11563994"/>
            <a:ext cx="13649700" cy="252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121"/>
          <p:cNvSpPr txBox="1">
            <a:spLocks noGrp="1"/>
          </p:cNvSpPr>
          <p:nvPr>
            <p:ph type="body" idx="2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, Text und Inhalt 4">
  <p:cSld name="Titel, Text und Inhalt 4">
    <p:bg>
      <p:bgPr>
        <a:solidFill>
          <a:schemeClr val="lt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2"/>
          <p:cNvSpPr txBox="1">
            <a:spLocks noGrp="1"/>
          </p:cNvSpPr>
          <p:nvPr>
            <p:ph type="body" idx="1"/>
          </p:nvPr>
        </p:nvSpPr>
        <p:spPr>
          <a:xfrm>
            <a:off x="15163157" y="-11521"/>
            <a:ext cx="15076800" cy="424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122"/>
          <p:cNvSpPr txBox="1">
            <a:spLocks noGrp="1"/>
          </p:cNvSpPr>
          <p:nvPr>
            <p:ph type="body" idx="2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p122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6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22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22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22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51" name="Google Shape;151;p122"/>
          <p:cNvSpPr txBox="1">
            <a:spLocks noGrp="1"/>
          </p:cNvSpPr>
          <p:nvPr>
            <p:ph type="body" idx="3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1">
  <p:cSld name="Chapter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3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23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23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56" name="Google Shape;156;p123"/>
          <p:cNvSpPr txBox="1">
            <a:spLocks noGrp="1"/>
          </p:cNvSpPr>
          <p:nvPr>
            <p:ph type="title"/>
          </p:nvPr>
        </p:nvSpPr>
        <p:spPr>
          <a:xfrm>
            <a:off x="756000" y="5182783"/>
            <a:ext cx="28724100" cy="316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ctr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hapter 1">
  <p:cSld name="6_Chapter 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5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25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25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161" name="Google Shape;161;p1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6"/>
            <a:ext cx="30240001" cy="17014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25"/>
          <p:cNvSpPr txBox="1"/>
          <p:nvPr/>
        </p:nvSpPr>
        <p:spPr>
          <a:xfrm>
            <a:off x="1010401" y="22718165"/>
            <a:ext cx="10093800" cy="1416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163" name="Google Shape;163;p125"/>
          <p:cNvGrpSpPr/>
          <p:nvPr/>
        </p:nvGrpSpPr>
        <p:grpSpPr>
          <a:xfrm>
            <a:off x="10297566" y="34878600"/>
            <a:ext cx="611218" cy="1526431"/>
            <a:chOff x="11111506" y="4379127"/>
            <a:chExt cx="246429" cy="246429"/>
          </a:xfrm>
        </p:grpSpPr>
        <p:sp>
          <p:nvSpPr>
            <p:cNvPr id="164" name="Google Shape;164;p125"/>
            <p:cNvSpPr/>
            <p:nvPr/>
          </p:nvSpPr>
          <p:spPr>
            <a:xfrm>
              <a:off x="11157711" y="4425332"/>
              <a:ext cx="154018" cy="154018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165" name="Google Shape;165;p125"/>
            <p:cNvSpPr/>
            <p:nvPr/>
          </p:nvSpPr>
          <p:spPr>
            <a:xfrm>
              <a:off x="11111506" y="4379127"/>
              <a:ext cx="246429" cy="246429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166" name="Google Shape;166;p125"/>
          <p:cNvSpPr txBox="1">
            <a:spLocks noGrp="1"/>
          </p:cNvSpPr>
          <p:nvPr>
            <p:ph type="title"/>
          </p:nvPr>
        </p:nvSpPr>
        <p:spPr>
          <a:xfrm>
            <a:off x="1029832" y="22867167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 sz="119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9 images">
  <p:cSld name="Headline and 9 images"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6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126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26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126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72" name="Google Shape;172;p126"/>
          <p:cNvSpPr>
            <a:spLocks noGrp="1"/>
          </p:cNvSpPr>
          <p:nvPr>
            <p:ph type="pic" idx="2"/>
          </p:nvPr>
        </p:nvSpPr>
        <p:spPr>
          <a:xfrm>
            <a:off x="803622" y="11595591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73" name="Google Shape;173;p126"/>
          <p:cNvSpPr txBox="1">
            <a:spLocks noGrp="1"/>
          </p:cNvSpPr>
          <p:nvPr>
            <p:ph type="body" idx="1"/>
          </p:nvPr>
        </p:nvSpPr>
        <p:spPr>
          <a:xfrm>
            <a:off x="5354355" y="11595591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126"/>
          <p:cNvSpPr>
            <a:spLocks noGrp="1"/>
          </p:cNvSpPr>
          <p:nvPr>
            <p:ph type="pic" idx="3"/>
          </p:nvPr>
        </p:nvSpPr>
        <p:spPr>
          <a:xfrm>
            <a:off x="20393442" y="11595591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75" name="Google Shape;175;p126"/>
          <p:cNvSpPr txBox="1">
            <a:spLocks noGrp="1"/>
          </p:cNvSpPr>
          <p:nvPr>
            <p:ph type="body" idx="4"/>
          </p:nvPr>
        </p:nvSpPr>
        <p:spPr>
          <a:xfrm>
            <a:off x="24944175" y="11595591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126"/>
          <p:cNvSpPr>
            <a:spLocks noGrp="1"/>
          </p:cNvSpPr>
          <p:nvPr>
            <p:ph type="pic" idx="5"/>
          </p:nvPr>
        </p:nvSpPr>
        <p:spPr>
          <a:xfrm>
            <a:off x="10598532" y="11564000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77" name="Google Shape;177;p126"/>
          <p:cNvSpPr txBox="1">
            <a:spLocks noGrp="1"/>
          </p:cNvSpPr>
          <p:nvPr>
            <p:ph type="body" idx="6"/>
          </p:nvPr>
        </p:nvSpPr>
        <p:spPr>
          <a:xfrm>
            <a:off x="15149265" y="11564000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126"/>
          <p:cNvSpPr>
            <a:spLocks noGrp="1"/>
          </p:cNvSpPr>
          <p:nvPr>
            <p:ph type="pic" idx="7"/>
          </p:nvPr>
        </p:nvSpPr>
        <p:spPr>
          <a:xfrm>
            <a:off x="803622" y="28780832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79" name="Google Shape;179;p126"/>
          <p:cNvSpPr txBox="1">
            <a:spLocks noGrp="1"/>
          </p:cNvSpPr>
          <p:nvPr>
            <p:ph type="body" idx="8"/>
          </p:nvPr>
        </p:nvSpPr>
        <p:spPr>
          <a:xfrm>
            <a:off x="5354355" y="28780832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126"/>
          <p:cNvSpPr>
            <a:spLocks noGrp="1"/>
          </p:cNvSpPr>
          <p:nvPr>
            <p:ph type="pic" idx="9"/>
          </p:nvPr>
        </p:nvSpPr>
        <p:spPr>
          <a:xfrm>
            <a:off x="20393442" y="28780832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81" name="Google Shape;181;p126"/>
          <p:cNvSpPr txBox="1">
            <a:spLocks noGrp="1"/>
          </p:cNvSpPr>
          <p:nvPr>
            <p:ph type="body" idx="13"/>
          </p:nvPr>
        </p:nvSpPr>
        <p:spPr>
          <a:xfrm>
            <a:off x="24944175" y="28780832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126"/>
          <p:cNvSpPr>
            <a:spLocks noGrp="1"/>
          </p:cNvSpPr>
          <p:nvPr>
            <p:ph type="pic" idx="14"/>
          </p:nvPr>
        </p:nvSpPr>
        <p:spPr>
          <a:xfrm>
            <a:off x="10598532" y="28749241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83" name="Google Shape;183;p126"/>
          <p:cNvSpPr txBox="1">
            <a:spLocks noGrp="1"/>
          </p:cNvSpPr>
          <p:nvPr>
            <p:ph type="body" idx="15"/>
          </p:nvPr>
        </p:nvSpPr>
        <p:spPr>
          <a:xfrm>
            <a:off x="15149265" y="28749241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126"/>
          <p:cNvSpPr>
            <a:spLocks noGrp="1"/>
          </p:cNvSpPr>
          <p:nvPr>
            <p:ph type="pic" idx="16"/>
          </p:nvPr>
        </p:nvSpPr>
        <p:spPr>
          <a:xfrm>
            <a:off x="803622" y="20145895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85" name="Google Shape;185;p126"/>
          <p:cNvSpPr txBox="1">
            <a:spLocks noGrp="1"/>
          </p:cNvSpPr>
          <p:nvPr>
            <p:ph type="body" idx="17"/>
          </p:nvPr>
        </p:nvSpPr>
        <p:spPr>
          <a:xfrm>
            <a:off x="5354355" y="20145895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86" name="Google Shape;186;p126"/>
          <p:cNvSpPr>
            <a:spLocks noGrp="1"/>
          </p:cNvSpPr>
          <p:nvPr>
            <p:ph type="pic" idx="18"/>
          </p:nvPr>
        </p:nvSpPr>
        <p:spPr>
          <a:xfrm>
            <a:off x="20393442" y="20145895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87" name="Google Shape;187;p126"/>
          <p:cNvSpPr txBox="1">
            <a:spLocks noGrp="1"/>
          </p:cNvSpPr>
          <p:nvPr>
            <p:ph type="body" idx="19"/>
          </p:nvPr>
        </p:nvSpPr>
        <p:spPr>
          <a:xfrm>
            <a:off x="24944175" y="20145895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126"/>
          <p:cNvSpPr>
            <a:spLocks noGrp="1"/>
          </p:cNvSpPr>
          <p:nvPr>
            <p:ph type="pic" idx="20"/>
          </p:nvPr>
        </p:nvSpPr>
        <p:spPr>
          <a:xfrm>
            <a:off x="10598532" y="20114305"/>
            <a:ext cx="4592400" cy="79143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</p:sp>
      <p:sp>
        <p:nvSpPr>
          <p:cNvPr id="189" name="Google Shape;189;p126"/>
          <p:cNvSpPr txBox="1">
            <a:spLocks noGrp="1"/>
          </p:cNvSpPr>
          <p:nvPr>
            <p:ph type="body" idx="21"/>
          </p:nvPr>
        </p:nvSpPr>
        <p:spPr>
          <a:xfrm>
            <a:off x="15149265" y="20114305"/>
            <a:ext cx="4570500" cy="791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25400" dir="2700000" algn="tl" rotWithShape="0">
              <a:srgbClr val="000000">
                <a:alpha val="3137"/>
              </a:srgbClr>
            </a:outerShdw>
          </a:effectLst>
        </p:spPr>
        <p:txBody>
          <a:bodyPr spcFirstLastPara="1" wrap="square" lIns="401575" tIns="401575" rIns="803150" bIns="40157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500"/>
              <a:buNone/>
              <a:defRPr sz="4500" b="1"/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None/>
              <a:defRPr sz="45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7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3">
  <p:cSld name="Chapter 3">
    <p:bg>
      <p:bgPr>
        <a:solidFill>
          <a:schemeClr val="accent2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7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27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27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94" name="Google Shape;194;p127"/>
          <p:cNvSpPr txBox="1">
            <a:spLocks noGrp="1"/>
          </p:cNvSpPr>
          <p:nvPr>
            <p:ph type="title"/>
          </p:nvPr>
        </p:nvSpPr>
        <p:spPr>
          <a:xfrm>
            <a:off x="756000" y="5182783"/>
            <a:ext cx="28724100" cy="316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ctr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hapter 1">
  <p:cSld name="7_Chapter 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2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2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199" name="Google Shape;199;p1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21" y="0"/>
            <a:ext cx="30236375" cy="17017028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8"/>
          <p:cNvSpPr txBox="1"/>
          <p:nvPr/>
        </p:nvSpPr>
        <p:spPr>
          <a:xfrm>
            <a:off x="1010401" y="11272766"/>
            <a:ext cx="10093800" cy="14167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201" name="Google Shape;201;p128"/>
          <p:cNvGrpSpPr/>
          <p:nvPr/>
        </p:nvGrpSpPr>
        <p:grpSpPr>
          <a:xfrm>
            <a:off x="10320159" y="23429251"/>
            <a:ext cx="611215" cy="1526438"/>
            <a:chOff x="5211740" y="3846873"/>
            <a:chExt cx="304800" cy="304800"/>
          </a:xfrm>
        </p:grpSpPr>
        <p:sp>
          <p:nvSpPr>
            <p:cNvPr id="202" name="Google Shape;202;p128"/>
            <p:cNvSpPr/>
            <p:nvPr/>
          </p:nvSpPr>
          <p:spPr>
            <a:xfrm>
              <a:off x="5268890" y="390402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203" name="Google Shape;203;p128"/>
            <p:cNvSpPr/>
            <p:nvPr/>
          </p:nvSpPr>
          <p:spPr>
            <a:xfrm>
              <a:off x="5211740" y="3846873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204" name="Google Shape;204;p128"/>
          <p:cNvSpPr txBox="1">
            <a:spLocks noGrp="1"/>
          </p:cNvSpPr>
          <p:nvPr>
            <p:ph type="title"/>
          </p:nvPr>
        </p:nvSpPr>
        <p:spPr>
          <a:xfrm>
            <a:off x="1010401" y="11280478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900"/>
              <a:buFont typeface="Work Sans"/>
              <a:buNone/>
              <a:defRPr sz="119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and content 3">
  <p:cSld name="Headline, text and content 3">
    <p:bg>
      <p:bgPr>
        <a:solidFill>
          <a:schemeClr val="lt1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9"/>
          <p:cNvSpPr txBox="1">
            <a:spLocks noGrp="1"/>
          </p:cNvSpPr>
          <p:nvPr>
            <p:ph type="title"/>
          </p:nvPr>
        </p:nvSpPr>
        <p:spPr>
          <a:xfrm>
            <a:off x="756002" y="1888000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29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29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29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10" name="Google Shape;210;p129"/>
          <p:cNvSpPr txBox="1">
            <a:spLocks noGrp="1"/>
          </p:cNvSpPr>
          <p:nvPr>
            <p:ph type="body" idx="1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11" name="Google Shape;211;p129"/>
          <p:cNvSpPr txBox="1">
            <a:spLocks noGrp="1"/>
          </p:cNvSpPr>
          <p:nvPr>
            <p:ph type="body" idx="2"/>
          </p:nvPr>
        </p:nvSpPr>
        <p:spPr>
          <a:xfrm>
            <a:off x="15163157" y="-11521"/>
            <a:ext cx="15076800" cy="424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129"/>
          <p:cNvSpPr txBox="1">
            <a:spLocks noGrp="1"/>
          </p:cNvSpPr>
          <p:nvPr>
            <p:ph type="body" idx="3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0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30"/>
          <p:cNvSpPr txBox="1">
            <a:spLocks noGrp="1"/>
          </p:cNvSpPr>
          <p:nvPr>
            <p:ph type="body" idx="1"/>
          </p:nvPr>
        </p:nvSpPr>
        <p:spPr>
          <a:xfrm>
            <a:off x="2079000" y="11308333"/>
            <a:ext cx="12852000" cy="269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130"/>
          <p:cNvSpPr txBox="1">
            <a:spLocks noGrp="1"/>
          </p:cNvSpPr>
          <p:nvPr>
            <p:ph type="body" idx="2"/>
          </p:nvPr>
        </p:nvSpPr>
        <p:spPr>
          <a:xfrm>
            <a:off x="15309000" y="11308333"/>
            <a:ext cx="12852000" cy="269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17" name="Google Shape;217;p130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30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30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 sli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31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31"/>
          <p:cNvSpPr txBox="1">
            <a:spLocks noGrp="1"/>
          </p:cNvSpPr>
          <p:nvPr>
            <p:ph type="subTitle" idx="1"/>
          </p:nvPr>
        </p:nvSpPr>
        <p:spPr>
          <a:xfrm>
            <a:off x="4046649" y="28822575"/>
            <a:ext cx="22146600" cy="80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11200"/>
              <a:buNone/>
              <a:defRPr sz="11200"/>
            </a:lvl1pPr>
            <a:lvl2pPr lvl="1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223" name="Google Shape;223;p131"/>
          <p:cNvSpPr txBox="1">
            <a:spLocks noGrp="1"/>
          </p:cNvSpPr>
          <p:nvPr>
            <p:ph type="title"/>
          </p:nvPr>
        </p:nvSpPr>
        <p:spPr>
          <a:xfrm>
            <a:off x="4046639" y="11564000"/>
            <a:ext cx="22146600" cy="163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b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800"/>
              <a:buFont typeface="Work Sans"/>
              <a:buNone/>
              <a:defRPr sz="17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pic>
        <p:nvPicPr>
          <p:cNvPr id="224" name="Google Shape;224;p131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31"/>
          <p:cNvSpPr txBox="1"/>
          <p:nvPr/>
        </p:nvSpPr>
        <p:spPr>
          <a:xfrm>
            <a:off x="22869000" y="1890992"/>
            <a:ext cx="6615000" cy="31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www.nfdi4biodiversity.org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/NFDI4Biodiv  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#NFDI4Biodiv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1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35616" y="3276467"/>
            <a:ext cx="493548" cy="493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2">
  <p:cSld name="Title slide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2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32"/>
          <p:cNvSpPr txBox="1">
            <a:spLocks noGrp="1"/>
          </p:cNvSpPr>
          <p:nvPr>
            <p:ph type="subTitle" idx="1"/>
          </p:nvPr>
        </p:nvSpPr>
        <p:spPr>
          <a:xfrm>
            <a:off x="756002" y="28822575"/>
            <a:ext cx="15435600" cy="80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11200"/>
              <a:buNone/>
              <a:defRPr sz="11200"/>
            </a:lvl1pPr>
            <a:lvl2pPr lvl="1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230" name="Google Shape;230;p132"/>
          <p:cNvSpPr txBox="1">
            <a:spLocks noGrp="1"/>
          </p:cNvSpPr>
          <p:nvPr>
            <p:ph type="title"/>
          </p:nvPr>
        </p:nvSpPr>
        <p:spPr>
          <a:xfrm>
            <a:off x="751141" y="11564000"/>
            <a:ext cx="17405100" cy="163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b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 sz="1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pic>
        <p:nvPicPr>
          <p:cNvPr id="231" name="Google Shape;231;p132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32"/>
          <p:cNvSpPr txBox="1"/>
          <p:nvPr/>
        </p:nvSpPr>
        <p:spPr>
          <a:xfrm>
            <a:off x="22869000" y="1890992"/>
            <a:ext cx="6615000" cy="31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www.nfdi4biodiversity.org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/NFDI4Biodiv  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#NFDI4Biodiv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1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35616" y="3276467"/>
            <a:ext cx="493548" cy="493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and content 1">
  <p:cSld name="Headline, text and content 1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0"/>
          <p:cNvSpPr txBox="1">
            <a:spLocks noGrp="1"/>
          </p:cNvSpPr>
          <p:nvPr>
            <p:ph type="title"/>
          </p:nvPr>
        </p:nvSpPr>
        <p:spPr>
          <a:xfrm>
            <a:off x="756002" y="1888000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0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0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0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6" name="Google Shape;26;p100"/>
          <p:cNvSpPr txBox="1">
            <a:spLocks noGrp="1"/>
          </p:cNvSpPr>
          <p:nvPr>
            <p:ph type="body" idx="1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00"/>
          <p:cNvSpPr txBox="1">
            <a:spLocks noGrp="1"/>
          </p:cNvSpPr>
          <p:nvPr>
            <p:ph type="body" idx="2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2">
  <p:cSld name="Chapter 2">
    <p:bg>
      <p:bgPr>
        <a:solidFill>
          <a:schemeClr val="accent3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33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33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33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38" name="Google Shape;238;p133"/>
          <p:cNvSpPr txBox="1">
            <a:spLocks noGrp="1"/>
          </p:cNvSpPr>
          <p:nvPr>
            <p:ph type="title"/>
          </p:nvPr>
        </p:nvSpPr>
        <p:spPr>
          <a:xfrm>
            <a:off x="756000" y="5182783"/>
            <a:ext cx="28724100" cy="316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ctr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with subtitle 1">
  <p:cSld name="Chapter with subtitl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4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34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34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43" name="Google Shape;243;p134"/>
          <p:cNvSpPr txBox="1">
            <a:spLocks noGrp="1"/>
          </p:cNvSpPr>
          <p:nvPr>
            <p:ph type="title"/>
          </p:nvPr>
        </p:nvSpPr>
        <p:spPr>
          <a:xfrm>
            <a:off x="756000" y="11564000"/>
            <a:ext cx="28724100" cy="110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0" anchor="b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34"/>
          <p:cNvSpPr txBox="1">
            <a:spLocks noGrp="1"/>
          </p:cNvSpPr>
          <p:nvPr>
            <p:ph type="body" idx="1"/>
          </p:nvPr>
        </p:nvSpPr>
        <p:spPr>
          <a:xfrm>
            <a:off x="756000" y="22578101"/>
            <a:ext cx="28724100" cy="8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22860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with subtitle 2">
  <p:cSld name="Chapter with subtitle 2">
    <p:bg>
      <p:bgPr>
        <a:solidFill>
          <a:schemeClr val="accent3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5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35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35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49" name="Google Shape;249;p135"/>
          <p:cNvSpPr txBox="1">
            <a:spLocks noGrp="1"/>
          </p:cNvSpPr>
          <p:nvPr>
            <p:ph type="title"/>
          </p:nvPr>
        </p:nvSpPr>
        <p:spPr>
          <a:xfrm>
            <a:off x="756000" y="11564000"/>
            <a:ext cx="28724100" cy="110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0" anchor="b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800"/>
              <a:buFont typeface="Work Sans"/>
              <a:buNone/>
              <a:defRPr sz="268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35"/>
          <p:cNvSpPr txBox="1">
            <a:spLocks noGrp="1"/>
          </p:cNvSpPr>
          <p:nvPr>
            <p:ph type="body" idx="1"/>
          </p:nvPr>
        </p:nvSpPr>
        <p:spPr>
          <a:xfrm>
            <a:off x="756000" y="22578101"/>
            <a:ext cx="28724100" cy="8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22860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2pPr>
            <a:lvl3pPr marL="1371600" lvl="2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3pPr>
            <a:lvl4pPr marL="1828800" lvl="3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4pPr>
            <a:lvl5pPr marL="2286000" lvl="4" indent="-228600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Font typeface="Work Sans"/>
              <a:buNone/>
              <a:defRPr sz="7400">
                <a:latin typeface="Work Sans"/>
                <a:ea typeface="Work Sans"/>
                <a:cs typeface="Work Sans"/>
                <a:sym typeface="Work Sans"/>
              </a:defRPr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ext 2">
  <p:cSld name="Headline and text 2">
    <p:bg>
      <p:bgPr>
        <a:solidFill>
          <a:schemeClr val="accent3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6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36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36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136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56" name="Google Shape;256;p136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3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ext 3">
  <p:cSld name="Headline and text 3">
    <p:bg>
      <p:bgPr>
        <a:solidFill>
          <a:schemeClr val="accent2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37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37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37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137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62" name="Google Shape;262;p137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3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985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/>
            </a:lvl1pPr>
            <a:lvl2pPr marL="914400" lvl="1" indent="-6985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1">
  <p:cSld name="Headline and image 1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8"/>
          <p:cNvSpPr>
            <a:spLocks noGrp="1"/>
          </p:cNvSpPr>
          <p:nvPr>
            <p:ph type="pic" idx="2"/>
          </p:nvPr>
        </p:nvSpPr>
        <p:spPr>
          <a:xfrm>
            <a:off x="0" y="0"/>
            <a:ext cx="30240000" cy="4248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65" name="Google Shape;265;p138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3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13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13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3">
  <p:cSld name="Headline and image 3">
    <p:bg>
      <p:bgPr>
        <a:solidFill>
          <a:schemeClr val="lt1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39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139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39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139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74" name="Google Shape;274;p139"/>
          <p:cNvSpPr>
            <a:spLocks noGrp="1"/>
          </p:cNvSpPr>
          <p:nvPr>
            <p:ph type="pic" idx="2"/>
          </p:nvPr>
        </p:nvSpPr>
        <p:spPr>
          <a:xfrm>
            <a:off x="756000" y="9646503"/>
            <a:ext cx="139821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75" name="Google Shape;275;p139"/>
          <p:cNvSpPr>
            <a:spLocks noGrp="1"/>
          </p:cNvSpPr>
          <p:nvPr>
            <p:ph type="pic" idx="3"/>
          </p:nvPr>
        </p:nvSpPr>
        <p:spPr>
          <a:xfrm>
            <a:off x="15498000" y="9646503"/>
            <a:ext cx="139821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77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4">
  <p:cSld name="Headline and image 4">
    <p:bg>
      <p:bgPr>
        <a:solidFill>
          <a:schemeClr val="lt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0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140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140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140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81" name="Google Shape;281;p140"/>
          <p:cNvSpPr>
            <a:spLocks noGrp="1"/>
          </p:cNvSpPr>
          <p:nvPr>
            <p:ph type="pic" idx="2"/>
          </p:nvPr>
        </p:nvSpPr>
        <p:spPr>
          <a:xfrm>
            <a:off x="755998" y="9646503"/>
            <a:ext cx="90630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82" name="Google Shape;282;p140"/>
          <p:cNvSpPr>
            <a:spLocks noGrp="1"/>
          </p:cNvSpPr>
          <p:nvPr>
            <p:ph type="pic" idx="3"/>
          </p:nvPr>
        </p:nvSpPr>
        <p:spPr>
          <a:xfrm>
            <a:off x="20416993" y="9646503"/>
            <a:ext cx="90630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83" name="Google Shape;283;p140"/>
          <p:cNvSpPr>
            <a:spLocks noGrp="1"/>
          </p:cNvSpPr>
          <p:nvPr>
            <p:ph type="pic" idx="4"/>
          </p:nvPr>
        </p:nvSpPr>
        <p:spPr>
          <a:xfrm>
            <a:off x="10581130" y="9646503"/>
            <a:ext cx="90630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7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image 5">
  <p:cSld name="Headline and image 5">
    <p:bg>
      <p:bgPr>
        <a:solidFill>
          <a:schemeClr val="lt1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1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141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141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41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89" name="Google Shape;289;p141"/>
          <p:cNvSpPr>
            <a:spLocks noGrp="1"/>
          </p:cNvSpPr>
          <p:nvPr>
            <p:ph type="pic" idx="2"/>
          </p:nvPr>
        </p:nvSpPr>
        <p:spPr>
          <a:xfrm>
            <a:off x="755998" y="9724395"/>
            <a:ext cx="9063000" cy="12596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90" name="Google Shape;290;p141"/>
          <p:cNvSpPr>
            <a:spLocks noGrp="1"/>
          </p:cNvSpPr>
          <p:nvPr>
            <p:ph type="pic" idx="3"/>
          </p:nvPr>
        </p:nvSpPr>
        <p:spPr>
          <a:xfrm>
            <a:off x="745268" y="24402437"/>
            <a:ext cx="9063000" cy="12380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91" name="Google Shape;291;p141"/>
          <p:cNvSpPr>
            <a:spLocks noGrp="1"/>
          </p:cNvSpPr>
          <p:nvPr>
            <p:ph type="pic" idx="4"/>
          </p:nvPr>
        </p:nvSpPr>
        <p:spPr>
          <a:xfrm>
            <a:off x="10591860" y="9646503"/>
            <a:ext cx="18888300" cy="27208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07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ighlight">
  <p:cSld name="Highligh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42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142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142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96" name="Google Shape;296;p142"/>
          <p:cNvSpPr txBox="1">
            <a:spLocks noGrp="1"/>
          </p:cNvSpPr>
          <p:nvPr>
            <p:ph type="subTitle" idx="1"/>
          </p:nvPr>
        </p:nvSpPr>
        <p:spPr>
          <a:xfrm>
            <a:off x="755998" y="5624667"/>
            <a:ext cx="28724100" cy="312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35700"/>
              <a:buNone/>
              <a:defRPr sz="357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text 1">
  <p:cSld name="Headline and text 1"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1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1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1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1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3" name="Google Shape;33;p101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3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985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/>
            </a:lvl1pPr>
            <a:lvl2pPr marL="914400" lvl="1" indent="-6985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and content 2">
  <p:cSld name="Headline, text and content 2">
    <p:bg>
      <p:bgPr>
        <a:solidFill>
          <a:schemeClr val="lt1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43"/>
          <p:cNvSpPr txBox="1">
            <a:spLocks noGrp="1"/>
          </p:cNvSpPr>
          <p:nvPr>
            <p:ph type="body" idx="1"/>
          </p:nvPr>
        </p:nvSpPr>
        <p:spPr>
          <a:xfrm>
            <a:off x="15163157" y="-11521"/>
            <a:ext cx="15076800" cy="424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p143"/>
          <p:cNvSpPr txBox="1">
            <a:spLocks noGrp="1"/>
          </p:cNvSpPr>
          <p:nvPr>
            <p:ph type="title"/>
          </p:nvPr>
        </p:nvSpPr>
        <p:spPr>
          <a:xfrm>
            <a:off x="756002" y="1888000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143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143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143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03" name="Google Shape;303;p143"/>
          <p:cNvSpPr txBox="1">
            <a:spLocks noGrp="1"/>
          </p:cNvSpPr>
          <p:nvPr>
            <p:ph type="body" idx="2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p143"/>
          <p:cNvSpPr txBox="1">
            <a:spLocks noGrp="1"/>
          </p:cNvSpPr>
          <p:nvPr>
            <p:ph type="body" idx="3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, text and content 4">
  <p:cSld name="Headline, text and content 4">
    <p:bg>
      <p:bgPr>
        <a:solidFill>
          <a:schemeClr val="lt1"/>
        </a:solid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44"/>
          <p:cNvSpPr txBox="1">
            <a:spLocks noGrp="1"/>
          </p:cNvSpPr>
          <p:nvPr>
            <p:ph type="body" idx="1"/>
          </p:nvPr>
        </p:nvSpPr>
        <p:spPr>
          <a:xfrm>
            <a:off x="15163157" y="-11521"/>
            <a:ext cx="15076800" cy="424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144"/>
          <p:cNvSpPr txBox="1">
            <a:spLocks noGrp="1"/>
          </p:cNvSpPr>
          <p:nvPr>
            <p:ph type="body" idx="2"/>
          </p:nvPr>
        </p:nvSpPr>
        <p:spPr>
          <a:xfrm>
            <a:off x="15120000" y="0"/>
            <a:ext cx="15120000" cy="42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08" name="Google Shape;308;p144"/>
          <p:cNvSpPr txBox="1">
            <a:spLocks noGrp="1"/>
          </p:cNvSpPr>
          <p:nvPr>
            <p:ph type="title"/>
          </p:nvPr>
        </p:nvSpPr>
        <p:spPr>
          <a:xfrm>
            <a:off x="756002" y="1888000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144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144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144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12" name="Google Shape;312;p144"/>
          <p:cNvSpPr txBox="1">
            <a:spLocks noGrp="1"/>
          </p:cNvSpPr>
          <p:nvPr>
            <p:ph type="body" idx="3"/>
          </p:nvPr>
        </p:nvSpPr>
        <p:spPr>
          <a:xfrm>
            <a:off x="756002" y="11563994"/>
            <a:ext cx="136497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content 1">
  <p:cSld name="Headline and content 1"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45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145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145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145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18" name="Google Shape;318;p145"/>
          <p:cNvSpPr txBox="1">
            <a:spLocks noGrp="1"/>
          </p:cNvSpPr>
          <p:nvPr>
            <p:ph type="body" idx="1"/>
          </p:nvPr>
        </p:nvSpPr>
        <p:spPr>
          <a:xfrm>
            <a:off x="751139" y="9197081"/>
            <a:ext cx="28728900" cy="2765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content 2">
  <p:cSld name="Headline and content 2">
    <p:bg>
      <p:bgPr>
        <a:solidFill>
          <a:schemeClr val="lt1"/>
        </a:solid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46"/>
          <p:cNvSpPr txBox="1">
            <a:spLocks noGrp="1"/>
          </p:cNvSpPr>
          <p:nvPr>
            <p:ph type="body" idx="1"/>
          </p:nvPr>
        </p:nvSpPr>
        <p:spPr>
          <a:xfrm>
            <a:off x="756000" y="9197075"/>
            <a:ext cx="28724100" cy="2765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21" name="Google Shape;321;p146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146"/>
          <p:cNvSpPr txBox="1">
            <a:spLocks noGrp="1"/>
          </p:cNvSpPr>
          <p:nvPr>
            <p:ph type="body" idx="2"/>
          </p:nvPr>
        </p:nvSpPr>
        <p:spPr>
          <a:xfrm>
            <a:off x="751139" y="9197081"/>
            <a:ext cx="28728900" cy="2765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23" name="Google Shape;323;p146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146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146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content 3">
  <p:cSld name="Headline and content 3"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47"/>
          <p:cNvSpPr txBox="1">
            <a:spLocks noGrp="1"/>
          </p:cNvSpPr>
          <p:nvPr>
            <p:ph type="body" idx="1"/>
          </p:nvPr>
        </p:nvSpPr>
        <p:spPr>
          <a:xfrm>
            <a:off x="756000" y="9197075"/>
            <a:ext cx="28724100" cy="2765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147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147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147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147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32" name="Google Shape;332;p147"/>
          <p:cNvSpPr txBox="1">
            <a:spLocks noGrp="1"/>
          </p:cNvSpPr>
          <p:nvPr>
            <p:ph type="body" idx="2"/>
          </p:nvPr>
        </p:nvSpPr>
        <p:spPr>
          <a:xfrm>
            <a:off x="756000" y="9197081"/>
            <a:ext cx="28728900" cy="2765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and content 4">
  <p:cSld name="Headline and content 4">
    <p:bg>
      <p:bgPr>
        <a:solidFill>
          <a:schemeClr val="lt1"/>
        </a:solidFill>
        <a:effectLst/>
      </p:bgPr>
    </p:bg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8"/>
          <p:cNvSpPr txBox="1">
            <a:spLocks noGrp="1"/>
          </p:cNvSpPr>
          <p:nvPr>
            <p:ph type="body" idx="1"/>
          </p:nvPr>
        </p:nvSpPr>
        <p:spPr>
          <a:xfrm>
            <a:off x="756000" y="9197075"/>
            <a:ext cx="28724100" cy="27658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335" name="Google Shape;335;p148"/>
          <p:cNvSpPr txBox="1">
            <a:spLocks noGrp="1"/>
          </p:cNvSpPr>
          <p:nvPr>
            <p:ph type="title"/>
          </p:nvPr>
        </p:nvSpPr>
        <p:spPr>
          <a:xfrm>
            <a:off x="756002" y="1888006"/>
            <a:ext cx="136497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148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148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148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39" name="Google Shape;339;p148"/>
          <p:cNvSpPr txBox="1">
            <a:spLocks noGrp="1"/>
          </p:cNvSpPr>
          <p:nvPr>
            <p:ph type="body" idx="2"/>
          </p:nvPr>
        </p:nvSpPr>
        <p:spPr>
          <a:xfrm>
            <a:off x="794576" y="9197081"/>
            <a:ext cx="28728900" cy="2765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0875" tIns="535425" rIns="535425" bIns="535425" anchor="ctr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 1">
  <p:cSld name="Closing slide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49"/>
          <p:cNvSpPr txBox="1">
            <a:spLocks noGrp="1"/>
          </p:cNvSpPr>
          <p:nvPr>
            <p:ph type="ctrTitle"/>
          </p:nvPr>
        </p:nvSpPr>
        <p:spPr>
          <a:xfrm>
            <a:off x="756000" y="11564000"/>
            <a:ext cx="28724100" cy="105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b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800"/>
              <a:buFont typeface="Work Sans"/>
              <a:buNone/>
              <a:defRPr sz="17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149"/>
          <p:cNvSpPr txBox="1">
            <a:spLocks noGrp="1"/>
          </p:cNvSpPr>
          <p:nvPr>
            <p:ph type="subTitle" idx="1"/>
          </p:nvPr>
        </p:nvSpPr>
        <p:spPr>
          <a:xfrm>
            <a:off x="755998" y="23024135"/>
            <a:ext cx="28724100" cy="78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lvl="0" algn="ctr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11200"/>
              <a:buNone/>
              <a:defRPr sz="11200"/>
            </a:lvl1pPr>
            <a:lvl2pPr lvl="1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pic>
        <p:nvPicPr>
          <p:cNvPr id="343" name="Google Shape;343;p149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149"/>
          <p:cNvSpPr txBox="1">
            <a:spLocks noGrp="1"/>
          </p:cNvSpPr>
          <p:nvPr>
            <p:ph type="body" idx="2"/>
          </p:nvPr>
        </p:nvSpPr>
        <p:spPr>
          <a:xfrm>
            <a:off x="27175898" y="35067048"/>
            <a:ext cx="2053800" cy="51288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pic>
        <p:nvPicPr>
          <p:cNvPr id="345" name="Google Shape;345;p149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49"/>
          <p:cNvSpPr txBox="1"/>
          <p:nvPr/>
        </p:nvSpPr>
        <p:spPr>
          <a:xfrm>
            <a:off x="22869000" y="1890992"/>
            <a:ext cx="6615000" cy="31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www.nfdi4biodiversity.org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/NFDI4Biodiv  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#NFDI4Biodiv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p1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35616" y="3276467"/>
            <a:ext cx="493548" cy="493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 2">
  <p:cSld name="Closing slide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0"/>
          <p:cNvSpPr txBox="1">
            <a:spLocks noGrp="1"/>
          </p:cNvSpPr>
          <p:nvPr>
            <p:ph type="ctrTitle"/>
          </p:nvPr>
        </p:nvSpPr>
        <p:spPr>
          <a:xfrm>
            <a:off x="756000" y="11564000"/>
            <a:ext cx="21353100" cy="163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b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 sz="1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150"/>
          <p:cNvSpPr txBox="1">
            <a:spLocks noGrp="1"/>
          </p:cNvSpPr>
          <p:nvPr>
            <p:ph type="subTitle" idx="1"/>
          </p:nvPr>
        </p:nvSpPr>
        <p:spPr>
          <a:xfrm>
            <a:off x="756000" y="28822575"/>
            <a:ext cx="21353100" cy="80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11200"/>
              <a:buNone/>
              <a:defRPr sz="11200"/>
            </a:lvl1pPr>
            <a:lvl2pPr lvl="1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pic>
        <p:nvPicPr>
          <p:cNvPr id="351" name="Google Shape;351;p150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150"/>
          <p:cNvSpPr txBox="1">
            <a:spLocks noGrp="1"/>
          </p:cNvSpPr>
          <p:nvPr>
            <p:ph type="body" idx="2"/>
          </p:nvPr>
        </p:nvSpPr>
        <p:spPr>
          <a:xfrm>
            <a:off x="27175898" y="35067048"/>
            <a:ext cx="2053800" cy="51288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400"/>
              <a:buFont typeface="Work Sans"/>
              <a:buNone/>
              <a:defRPr sz="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2pPr>
            <a:lvl3pPr marL="1371600" lvl="2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3pPr>
            <a:lvl4pPr marL="1828800" lvl="3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4pPr>
            <a:lvl5pPr marL="2286000" lvl="4" indent="-2286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00"/>
              <a:buFont typeface="Work Sans"/>
              <a:buNone/>
              <a:defRPr sz="400"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pic>
        <p:nvPicPr>
          <p:cNvPr id="353" name="Google Shape;353;p150"/>
          <p:cNvPicPr preferRelativeResize="0"/>
          <p:nvPr/>
        </p:nvPicPr>
        <p:blipFill rotWithShape="1">
          <a:blip r:embed="rId3">
            <a:alphaModFix/>
          </a:blip>
          <a:srcRect l="1294" t="4321" r="-1292" b="-2032"/>
          <a:stretch/>
        </p:blipFill>
        <p:spPr>
          <a:xfrm>
            <a:off x="756000" y="1887994"/>
            <a:ext cx="7934311" cy="202781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150"/>
          <p:cNvSpPr txBox="1"/>
          <p:nvPr/>
        </p:nvSpPr>
        <p:spPr>
          <a:xfrm>
            <a:off x="22869000" y="1890992"/>
            <a:ext cx="6615000" cy="31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www.nfdi4biodiversity.org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/NFDI4Biodiv  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n-US"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#NFDI4Biodiv</a:t>
            </a:r>
            <a:endParaRPr sz="5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5" name="Google Shape;355;p1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35616" y="3276467"/>
            <a:ext cx="493548" cy="493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nhalt">
  <p:cSld name="1_Inhalt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70"/>
          <p:cNvSpPr txBox="1">
            <a:spLocks noGrp="1"/>
          </p:cNvSpPr>
          <p:nvPr>
            <p:ph type="title"/>
          </p:nvPr>
        </p:nvSpPr>
        <p:spPr>
          <a:xfrm>
            <a:off x="2078998" y="2724059"/>
            <a:ext cx="179037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270"/>
          <p:cNvSpPr txBox="1">
            <a:spLocks noGrp="1"/>
          </p:cNvSpPr>
          <p:nvPr>
            <p:ph type="body" idx="1"/>
          </p:nvPr>
        </p:nvSpPr>
        <p:spPr>
          <a:xfrm>
            <a:off x="2079000" y="10539859"/>
            <a:ext cx="26521800" cy="269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69850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/>
            </a:lvl1pPr>
            <a:lvl2pPr marL="914400" lvl="1" indent="-6985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5pPr>
            <a:lvl6pPr marL="2743200" lvl="5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6pPr>
            <a:lvl7pPr marL="3200400" lvl="6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7pPr>
            <a:lvl8pPr marL="3657600" lvl="7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8pPr>
            <a:lvl9pPr marL="4114800" lvl="8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9pPr>
          </a:lstStyle>
          <a:p>
            <a:endParaRPr/>
          </a:p>
        </p:txBody>
      </p:sp>
      <p:sp>
        <p:nvSpPr>
          <p:cNvPr id="359" name="Google Shape;359;p270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270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270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62" name="Google Shape;362;p270"/>
          <p:cNvSpPr txBox="1">
            <a:spLocks noGrp="1"/>
          </p:cNvSpPr>
          <p:nvPr>
            <p:ph type="body" idx="2"/>
          </p:nvPr>
        </p:nvSpPr>
        <p:spPr>
          <a:xfrm>
            <a:off x="2078998" y="4986971"/>
            <a:ext cx="17903700" cy="37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698500" algn="l">
              <a:lnSpc>
                <a:spcPct val="120000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 sz="8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6985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5pPr>
            <a:lvl6pPr marL="2743200" lvl="5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6pPr>
            <a:lvl7pPr marL="3200400" lvl="6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7pPr>
            <a:lvl8pPr marL="3657600" lvl="7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8pPr>
            <a:lvl9pPr marL="4114800" lvl="8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9pPr>
          </a:lstStyle>
          <a:p>
            <a:endParaRPr/>
          </a:p>
        </p:txBody>
      </p:sp>
      <p:pic>
        <p:nvPicPr>
          <p:cNvPr id="363" name="Google Shape;363;p270" descr="Ein Bild, das sitzend, Essen, Zeichnung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260037" y="1394704"/>
            <a:ext cx="8066192" cy="28852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70"/>
          <p:cNvSpPr txBox="1">
            <a:spLocks noGrp="1"/>
          </p:cNvSpPr>
          <p:nvPr>
            <p:ph type="body" idx="3"/>
          </p:nvPr>
        </p:nvSpPr>
        <p:spPr>
          <a:xfrm>
            <a:off x="0" y="2724059"/>
            <a:ext cx="1737000" cy="37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Autofit/>
          </a:bodyPr>
          <a:lstStyle>
            <a:lvl1pPr marL="457200" lvl="0" indent="-698500" algn="r">
              <a:lnSpc>
                <a:spcPct val="120000"/>
              </a:lnSpc>
              <a:spcBef>
                <a:spcPts val="3700"/>
              </a:spcBef>
              <a:spcAft>
                <a:spcPts val="0"/>
              </a:spcAft>
              <a:buSzPts val="7400"/>
              <a:buChar char="•"/>
              <a:defRPr sz="89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6985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7400"/>
              <a:buChar char="•"/>
              <a:defRPr/>
            </a:lvl2pPr>
            <a:lvl3pPr marL="1371600" lvl="2" indent="-6032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900"/>
              <a:buChar char="•"/>
              <a:defRPr/>
            </a:lvl3pPr>
            <a:lvl4pPr marL="1828800" lvl="3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4pPr>
            <a:lvl5pPr marL="2286000" lvl="4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5pPr>
            <a:lvl6pPr marL="2743200" lvl="5" indent="-55880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5200"/>
              <a:buChar char="•"/>
              <a:defRPr/>
            </a:lvl6pPr>
            <a:lvl7pPr marL="3200400" lvl="6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7pPr>
            <a:lvl8pPr marL="3657600" lvl="7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8pPr>
            <a:lvl9pPr marL="4114800" lvl="8" indent="-5143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45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Headline and dark image">
  <p:cSld name="1_Headline and dark imag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9"/>
          <p:cNvSpPr>
            <a:spLocks noGrp="1"/>
          </p:cNvSpPr>
          <p:nvPr>
            <p:ph type="pic" idx="2"/>
          </p:nvPr>
        </p:nvSpPr>
        <p:spPr>
          <a:xfrm>
            <a:off x="0" y="0"/>
            <a:ext cx="30240000" cy="4248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36" name="Google Shape;36;p269"/>
          <p:cNvSpPr txBox="1">
            <a:spLocks noGrp="1"/>
          </p:cNvSpPr>
          <p:nvPr>
            <p:ph type="title"/>
          </p:nvPr>
        </p:nvSpPr>
        <p:spPr>
          <a:xfrm>
            <a:off x="756000" y="1888000"/>
            <a:ext cx="213531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9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69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9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9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hapter 1">
  <p:cSld name="9_Chapter 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5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5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5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44" name="Google Shape;44;p105"/>
          <p:cNvSpPr/>
          <p:nvPr/>
        </p:nvSpPr>
        <p:spPr>
          <a:xfrm rot="-5400000">
            <a:off x="-2812108" y="33471633"/>
            <a:ext cx="63171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9950" tIns="169925" rIns="339950" bIns="1699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Signika Negative"/>
                <a:ea typeface="Signika Negative"/>
                <a:cs typeface="Signika Negative"/>
                <a:sym typeface="Signika Negative"/>
              </a:rPr>
              <a:t>© Maximilian Kopernock</a:t>
            </a:r>
            <a:endParaRPr sz="2200" b="0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45" name="Google Shape;45;p10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30240000" cy="1701906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05"/>
          <p:cNvSpPr txBox="1"/>
          <p:nvPr/>
        </p:nvSpPr>
        <p:spPr>
          <a:xfrm>
            <a:off x="1010401" y="22718165"/>
            <a:ext cx="10093800" cy="1416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803150" tIns="535425" rIns="803150" bIns="535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</a:pPr>
            <a:endParaRPr sz="11900" b="1" i="0" u="none" strike="noStrike" cap="none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pSp>
        <p:nvGrpSpPr>
          <p:cNvPr id="47" name="Google Shape;47;p105"/>
          <p:cNvGrpSpPr/>
          <p:nvPr/>
        </p:nvGrpSpPr>
        <p:grpSpPr>
          <a:xfrm>
            <a:off x="10297566" y="34878600"/>
            <a:ext cx="611218" cy="1526431"/>
            <a:chOff x="11111506" y="4379127"/>
            <a:chExt cx="246429" cy="246429"/>
          </a:xfrm>
        </p:grpSpPr>
        <p:sp>
          <p:nvSpPr>
            <p:cNvPr id="48" name="Google Shape;48;p105"/>
            <p:cNvSpPr/>
            <p:nvPr/>
          </p:nvSpPr>
          <p:spPr>
            <a:xfrm>
              <a:off x="11157711" y="4425332"/>
              <a:ext cx="154018" cy="154018"/>
            </a:xfrm>
            <a:custGeom>
              <a:avLst/>
              <a:gdLst/>
              <a:ahLst/>
              <a:cxnLst/>
              <a:rect l="l" t="t" r="r" b="b"/>
              <a:pathLst>
                <a:path w="190500" h="190500" extrusionOk="0">
                  <a:moveTo>
                    <a:pt x="38100" y="0"/>
                  </a:moveTo>
                  <a:lnTo>
                    <a:pt x="38100" y="19050"/>
                  </a:lnTo>
                  <a:lnTo>
                    <a:pt x="158020" y="19050"/>
                  </a:lnTo>
                  <a:lnTo>
                    <a:pt x="0" y="177070"/>
                  </a:lnTo>
                  <a:lnTo>
                    <a:pt x="13430" y="190500"/>
                  </a:lnTo>
                  <a:lnTo>
                    <a:pt x="171450" y="32480"/>
                  </a:lnTo>
                  <a:lnTo>
                    <a:pt x="171450" y="152400"/>
                  </a:lnTo>
                  <a:lnTo>
                    <a:pt x="190500" y="152400"/>
                  </a:lnTo>
                  <a:lnTo>
                    <a:pt x="19050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  <p:sp>
          <p:nvSpPr>
            <p:cNvPr id="49" name="Google Shape;49;p105"/>
            <p:cNvSpPr/>
            <p:nvPr/>
          </p:nvSpPr>
          <p:spPr>
            <a:xfrm>
              <a:off x="11111506" y="4379127"/>
              <a:ext cx="246429" cy="246429"/>
            </a:xfrm>
            <a:custGeom>
              <a:avLst/>
              <a:gdLst/>
              <a:ahLst/>
              <a:cxnLst/>
              <a:rect l="l" t="t" r="r" b="b"/>
              <a:pathLst>
                <a:path w="304800" h="304800" extrusionOk="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339950" tIns="169925" rIns="339950" bIns="1699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00"/>
                <a:buFont typeface="Arial"/>
                <a:buNone/>
              </a:pPr>
              <a:endPara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endParaRPr>
            </a:p>
          </p:txBody>
        </p:sp>
      </p:grpSp>
      <p:sp>
        <p:nvSpPr>
          <p:cNvPr id="50" name="Google Shape;50;p105"/>
          <p:cNvSpPr txBox="1">
            <a:spLocks noGrp="1"/>
          </p:cNvSpPr>
          <p:nvPr>
            <p:ph type="title"/>
          </p:nvPr>
        </p:nvSpPr>
        <p:spPr>
          <a:xfrm>
            <a:off x="1029832" y="22867167"/>
            <a:ext cx="9644400" cy="12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 sz="119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3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3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3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lvl="0" indent="-654050" algn="l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SzPts val="6700"/>
              <a:buChar char="•"/>
              <a:defRPr/>
            </a:lvl1pPr>
            <a:lvl2pPr marL="914400" lvl="1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2pPr>
            <a:lvl3pPr marL="1371600" lvl="2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3pPr>
            <a:lvl4pPr marL="1828800" lvl="3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4pPr>
            <a:lvl5pPr marL="2286000" lvl="4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5pPr>
            <a:lvl6pPr marL="2743200" lvl="5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6pPr>
            <a:lvl7pPr marL="3200400" lvl="6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7pPr>
            <a:lvl8pPr marL="3657600" lvl="7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8pPr>
            <a:lvl9pPr marL="4114800" lvl="8" indent="-65405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SzPts val="67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13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3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3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 1">
  <p:cSld name="nur Titel 1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5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82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575" tIns="0" rIns="401575" bIns="401575" anchor="t" anchorCtr="0">
            <a:noAutofit/>
          </a:bodyPr>
          <a:lstStyle>
            <a:lvl1pPr lv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5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8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575" tIns="200775" rIns="200775" bIns="2007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9pPr>
          </a:lstStyle>
          <a:p>
            <a:endParaRPr/>
          </a:p>
        </p:txBody>
      </p:sp>
      <p:sp>
        <p:nvSpPr>
          <p:cNvPr id="60" name="Google Shape;60;p115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3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0775" tIns="200775" rIns="200775" bIns="2007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9pPr>
          </a:lstStyle>
          <a:p>
            <a:endParaRPr/>
          </a:p>
        </p:txBody>
      </p:sp>
      <p:sp>
        <p:nvSpPr>
          <p:cNvPr id="61" name="Google Shape;61;p115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7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0775" tIns="200775" rIns="200775" bIns="2007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only">
  <p:cSld name="1_Headline only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4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82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575" tIns="0" rIns="401575" bIns="401575" anchor="t" anchorCtr="0">
            <a:noAutofit/>
          </a:bodyPr>
          <a:lstStyle>
            <a:lvl1pPr lv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Work San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4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8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575" tIns="200775" rIns="200775" bIns="2007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9pPr>
          </a:lstStyle>
          <a:p>
            <a:endParaRPr/>
          </a:p>
        </p:txBody>
      </p:sp>
      <p:sp>
        <p:nvSpPr>
          <p:cNvPr id="65" name="Google Shape;65;p124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3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0775" tIns="200775" rIns="200775" bIns="2007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Work Sans"/>
              <a:buNone/>
              <a:defRPr sz="5500"/>
            </a:lvl9pPr>
          </a:lstStyle>
          <a:p>
            <a:endParaRPr/>
          </a:p>
        </p:txBody>
      </p:sp>
      <p:sp>
        <p:nvSpPr>
          <p:cNvPr id="66" name="Google Shape;66;p124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7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0775" tIns="200775" rIns="200775" bIns="20077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Work Sans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7"/>
          <p:cNvSpPr txBox="1">
            <a:spLocks noGrp="1"/>
          </p:cNvSpPr>
          <p:nvPr>
            <p:ph type="title"/>
          </p:nvPr>
        </p:nvSpPr>
        <p:spPr>
          <a:xfrm>
            <a:off x="756000" y="1888006"/>
            <a:ext cx="25437300" cy="7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0" rIns="535425" bIns="535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Work Sans"/>
              <a:buNone/>
              <a:defRPr sz="119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7"/>
          <p:cNvSpPr txBox="1">
            <a:spLocks noGrp="1"/>
          </p:cNvSpPr>
          <p:nvPr>
            <p:ph type="body" idx="1"/>
          </p:nvPr>
        </p:nvSpPr>
        <p:spPr>
          <a:xfrm>
            <a:off x="756000" y="11563994"/>
            <a:ext cx="25437300" cy="252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535425" rIns="535425" bIns="535425" anchor="t" anchorCtr="0">
            <a:normAutofit/>
          </a:bodyPr>
          <a:lstStyle>
            <a:lvl1pPr marL="457200" marR="0" lvl="0" indent="-698500" algn="l" rtl="0">
              <a:lnSpc>
                <a:spcPct val="115000"/>
              </a:lnSpc>
              <a:spcBef>
                <a:spcPts val="37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Arial"/>
              <a:buChar char="•"/>
              <a:defRPr sz="7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69850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Arial"/>
              <a:buChar char="•"/>
              <a:defRPr sz="7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marR="0" lvl="2" indent="-60325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59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marR="0" lvl="3" indent="-55880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Char char="•"/>
              <a:defRPr sz="52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marR="0" lvl="4" indent="-55880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Char char="•"/>
              <a:defRPr sz="52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marR="0" lvl="5" indent="-55880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Char char="•"/>
              <a:defRPr sz="52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marR="0" lvl="6" indent="-51435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marR="0" lvl="7" indent="-51435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marR="0" lvl="8" indent="-514350" algn="l" rtl="0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12" name="Google Shape;12;p97"/>
          <p:cNvSpPr txBox="1">
            <a:spLocks noGrp="1"/>
          </p:cNvSpPr>
          <p:nvPr>
            <p:ph type="dt" idx="10"/>
          </p:nvPr>
        </p:nvSpPr>
        <p:spPr>
          <a:xfrm>
            <a:off x="751139" y="38635318"/>
            <a:ext cx="29382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35425" tIns="267725" rIns="267725" bIns="2677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13" name="Google Shape;13;p97"/>
          <p:cNvSpPr txBox="1">
            <a:spLocks noGrp="1"/>
          </p:cNvSpPr>
          <p:nvPr>
            <p:ph type="ftr" idx="11"/>
          </p:nvPr>
        </p:nvSpPr>
        <p:spPr>
          <a:xfrm>
            <a:off x="4046644" y="38635318"/>
            <a:ext cx="22146600" cy="18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67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14" name="Google Shape;14;p97"/>
          <p:cNvSpPr txBox="1">
            <a:spLocks noGrp="1"/>
          </p:cNvSpPr>
          <p:nvPr>
            <p:ph type="sldNum" idx="12"/>
          </p:nvPr>
        </p:nvSpPr>
        <p:spPr>
          <a:xfrm>
            <a:off x="27800779" y="38635318"/>
            <a:ext cx="1679400" cy="18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25" tIns="267725" rIns="267725" bIns="2677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7" name="Google Shape;753;g312bd5ec577_1_302"/>
          <p:cNvSpPr/>
          <p:nvPr userDrawn="1"/>
        </p:nvSpPr>
        <p:spPr>
          <a:xfrm>
            <a:off x="-1" y="37617722"/>
            <a:ext cx="30240289" cy="5034402"/>
          </a:xfrm>
          <a:prstGeom prst="rect">
            <a:avLst/>
          </a:prstGeom>
          <a:solidFill>
            <a:srgbClr val="153E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00" b="1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" t="63047" r="5231" b="16523"/>
          <a:stretch/>
        </p:blipFill>
        <p:spPr>
          <a:xfrm>
            <a:off x="4595450" y="37607631"/>
            <a:ext cx="25696981" cy="5040923"/>
          </a:xfrm>
          <a:prstGeom prst="rect">
            <a:avLst/>
          </a:prstGeom>
        </p:spPr>
      </p:pic>
      <p:sp>
        <p:nvSpPr>
          <p:cNvPr id="9" name="Google Shape;784;g312bd5ec577_1_302"/>
          <p:cNvSpPr txBox="1"/>
          <p:nvPr userDrawn="1"/>
        </p:nvSpPr>
        <p:spPr>
          <a:xfrm>
            <a:off x="418474" y="41869487"/>
            <a:ext cx="21723895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NFDI4Biodiversity and NFDI4Earth are </a:t>
            </a:r>
            <a:r>
              <a:rPr lang="en-US" sz="2000" dirty="0">
                <a:solidFill>
                  <a:schemeClr val="bg1"/>
                </a:solidFill>
              </a:rPr>
              <a:t>funded by the German Research Foundation (</a:t>
            </a:r>
            <a:r>
              <a:rPr lang="en-US" sz="2000" dirty="0" smtClean="0">
                <a:solidFill>
                  <a:schemeClr val="bg1"/>
                </a:solidFill>
              </a:rPr>
              <a:t>DFG</a:t>
            </a:r>
            <a:r>
              <a:rPr lang="en-US" sz="2000" dirty="0">
                <a:solidFill>
                  <a:schemeClr val="bg1"/>
                </a:solidFill>
              </a:rPr>
              <a:t>). NFDI4Biodiversity DFG project number 442032008. </a:t>
            </a:r>
            <a:r>
              <a:rPr lang="en-US" sz="2000" dirty="0" smtClean="0">
                <a:solidFill>
                  <a:schemeClr val="bg1"/>
                </a:solidFill>
              </a:rPr>
              <a:t>NFDI4Earth </a:t>
            </a:r>
            <a:r>
              <a:rPr lang="en-US" sz="2000" dirty="0">
                <a:solidFill>
                  <a:schemeClr val="bg1"/>
                </a:solidFill>
              </a:rPr>
              <a:t>DFG project </a:t>
            </a:r>
            <a:r>
              <a:rPr lang="en-US" sz="2000" dirty="0" smtClean="0">
                <a:solidFill>
                  <a:schemeClr val="bg1"/>
                </a:solidFill>
              </a:rPr>
              <a:t>number 460036893</a:t>
            </a:r>
            <a:endParaRPr sz="2000" dirty="0">
              <a:solidFill>
                <a:schemeClr val="bg1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 rotWithShape="1"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" t="14984" r="4916"/>
          <a:stretch/>
        </p:blipFill>
        <p:spPr>
          <a:xfrm>
            <a:off x="-46892" y="37607631"/>
            <a:ext cx="15122769" cy="3621069"/>
          </a:xfrm>
          <a:prstGeom prst="rect">
            <a:avLst/>
          </a:prstGeom>
          <a:noFill/>
        </p:spPr>
      </p:pic>
      <p:sp>
        <p:nvSpPr>
          <p:cNvPr id="16" name="Google Shape;757;g312bd5ec577_1_302"/>
          <p:cNvSpPr txBox="1"/>
          <p:nvPr userDrawn="1"/>
        </p:nvSpPr>
        <p:spPr>
          <a:xfrm>
            <a:off x="448955" y="40842257"/>
            <a:ext cx="11910685" cy="96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3800" b="1" dirty="0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www.nfdi4earth.de</a:t>
            </a:r>
            <a:r>
              <a:rPr lang="en-US" sz="4400" dirty="0" smtClean="0">
                <a:solidFill>
                  <a:schemeClr val="bg1"/>
                </a:solidFill>
                <a:latin typeface="Work Sans" pitchFamily="2" charset="0"/>
                <a:ea typeface="Work Sans"/>
                <a:cs typeface="Work Sans"/>
                <a:sym typeface="Work Sans"/>
              </a:rPr>
              <a:t> </a:t>
            </a:r>
            <a:r>
              <a:rPr lang="de-DE" sz="4400" dirty="0">
                <a:solidFill>
                  <a:schemeClr val="bg1"/>
                </a:solidFill>
                <a:latin typeface="Work Sans" pitchFamily="2" charset="0"/>
              </a:rPr>
              <a:t>|</a:t>
            </a:r>
            <a:r>
              <a:rPr lang="en-US" sz="4400" dirty="0" smtClean="0">
                <a:solidFill>
                  <a:schemeClr val="bg1"/>
                </a:solidFill>
                <a:latin typeface="Work Sans" pitchFamily="2" charset="0"/>
                <a:ea typeface="Work Sans"/>
                <a:cs typeface="Work Sans"/>
                <a:sym typeface="Work Sans"/>
              </a:rPr>
              <a:t> </a:t>
            </a:r>
            <a:r>
              <a:rPr lang="en-US" sz="3800" b="1" dirty="0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www.nfdi4biodiversity.org</a:t>
            </a:r>
            <a:endParaRPr lang="en-US" sz="3800" b="1" dirty="0">
              <a:solidFill>
                <a:schemeClr val="bg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19049">
          <p15:clr>
            <a:srgbClr val="F26B43"/>
          </p15:clr>
        </p15:guide>
        <p15:guide id="3" pos="476">
          <p15:clr>
            <a:srgbClr val="F26B43"/>
          </p15:clr>
        </p15:guide>
        <p15:guide id="4" pos="4641">
          <p15:clr>
            <a:srgbClr val="F26B43"/>
          </p15:clr>
        </p15:guide>
        <p15:guide id="5" pos="5119">
          <p15:clr>
            <a:srgbClr val="F26B43"/>
          </p15:clr>
        </p15:guide>
        <p15:guide id="6" pos="9284">
          <p15:clr>
            <a:srgbClr val="F26B43"/>
          </p15:clr>
        </p15:guide>
        <p15:guide id="7" pos="9763">
          <p15:clr>
            <a:srgbClr val="F26B43"/>
          </p15:clr>
        </p15:guide>
        <p15:guide id="8" pos="13927">
          <p15:clr>
            <a:srgbClr val="F26B43"/>
          </p15:clr>
        </p15:guide>
        <p15:guide id="9" pos="14406">
          <p15:clr>
            <a:srgbClr val="F26B43"/>
          </p15:clr>
        </p15:guide>
        <p15:guide id="10" pos="18570">
          <p15:clr>
            <a:srgbClr val="F26B43"/>
          </p15:clr>
        </p15:guide>
        <p15:guide id="11" orient="horz">
          <p15:clr>
            <a:srgbClr val="F26B43"/>
          </p15:clr>
        </p15:guide>
        <p15:guide id="12" orient="horz" pos="26759">
          <p15:clr>
            <a:srgbClr val="F26B43"/>
          </p15:clr>
        </p15:guide>
        <p15:guide id="13" orient="horz" pos="1189">
          <p15:clr>
            <a:srgbClr val="F26B43"/>
          </p15:clr>
        </p15:guide>
        <p15:guide id="14" orient="horz" pos="7284">
          <p15:clr>
            <a:srgbClr val="F26B43"/>
          </p15:clr>
        </p15:guide>
        <p15:guide id="15" orient="horz" pos="13380">
          <p15:clr>
            <a:srgbClr val="F26B43"/>
          </p15:clr>
        </p15:guide>
        <p15:guide id="16" orient="horz" pos="19469">
          <p15:clr>
            <a:srgbClr val="F26B43"/>
          </p15:clr>
        </p15:guide>
        <p15:guide id="17" orient="horz" pos="25564">
          <p15:clr>
            <a:srgbClr val="F26B43"/>
          </p15:clr>
        </p15:guide>
        <p15:guide id="18" orient="horz" pos="23216">
          <p15:clr>
            <a:srgbClr val="F26B43"/>
          </p15:clr>
        </p15:guide>
        <p15:guide id="19" pos="952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312bd5ec577_1_302"/>
          <p:cNvSpPr/>
          <p:nvPr/>
        </p:nvSpPr>
        <p:spPr>
          <a:xfrm>
            <a:off x="-154075" y="-38100"/>
            <a:ext cx="30482400" cy="7493977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808" name="Google Shape;808;g312bd5ec577_1_302"/>
          <p:cNvSpPr txBox="1"/>
          <p:nvPr/>
        </p:nvSpPr>
        <p:spPr>
          <a:xfrm>
            <a:off x="1921126" y="18016200"/>
            <a:ext cx="5348648" cy="104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Headline 3</a:t>
            </a:r>
            <a:endParaRPr sz="7000" dirty="0">
              <a:solidFill>
                <a:srgbClr val="153E5C"/>
              </a:solidFill>
            </a:endParaRPr>
          </a:p>
        </p:txBody>
      </p:sp>
      <p:sp>
        <p:nvSpPr>
          <p:cNvPr id="817" name="Google Shape;817;g312bd5ec577_1_302"/>
          <p:cNvSpPr/>
          <p:nvPr/>
        </p:nvSpPr>
        <p:spPr>
          <a:xfrm>
            <a:off x="15335544" y="26692992"/>
            <a:ext cx="13041335" cy="3204756"/>
          </a:xfrm>
          <a:prstGeom prst="rect">
            <a:avLst/>
          </a:prstGeom>
          <a:solidFill>
            <a:srgbClr val="153E5C"/>
          </a:solidFill>
          <a:ln>
            <a:noFill/>
          </a:ln>
        </p:spPr>
        <p:txBody>
          <a:bodyPr spcFirstLastPara="1" wrap="square" lIns="365750" tIns="274300" rIns="548625" bIns="91425" anchor="t" anchorCtr="0">
            <a:no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40000"/>
              <a:buFont typeface="Work Sans"/>
              <a:buChar char="●"/>
            </a:pPr>
            <a:r>
              <a:rPr lang="de-DE" sz="3600" dirty="0" err="1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Bulletpoints</a:t>
            </a:r>
            <a:endParaRPr lang="de-DE" sz="3600" dirty="0" smtClean="0">
              <a:solidFill>
                <a:schemeClr val="bg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40000"/>
              <a:buFont typeface="Work Sans"/>
              <a:buChar char="●"/>
            </a:pPr>
            <a:r>
              <a:rPr lang="de-DE" sz="3600" dirty="0" err="1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Bulletpoints</a:t>
            </a:r>
            <a:endParaRPr lang="de-DE" sz="3600" dirty="0" smtClean="0">
              <a:solidFill>
                <a:schemeClr val="bg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40000"/>
              <a:buFont typeface="Work Sans"/>
              <a:buChar char="●"/>
            </a:pPr>
            <a:r>
              <a:rPr lang="de-DE" sz="3600" dirty="0" err="1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Bulletpoints</a:t>
            </a:r>
            <a:endParaRPr lang="de-DE" sz="3600" dirty="0" smtClean="0">
              <a:solidFill>
                <a:schemeClr val="bg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40000"/>
              <a:buFont typeface="Work Sans"/>
              <a:buChar char="●"/>
            </a:pPr>
            <a:r>
              <a:rPr lang="de-DE" sz="3600" dirty="0" err="1" smtClean="0">
                <a:solidFill>
                  <a:schemeClr val="bg1"/>
                </a:solidFill>
                <a:latin typeface="Work Sans"/>
                <a:ea typeface="Work Sans"/>
                <a:cs typeface="Work Sans"/>
                <a:sym typeface="Work Sans"/>
              </a:rPr>
              <a:t>Bulletpoints</a:t>
            </a:r>
            <a:endParaRPr sz="3600" dirty="0">
              <a:solidFill>
                <a:schemeClr val="bg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838" name="Google Shape;838;g312bd5ec577_1_302"/>
          <p:cNvSpPr txBox="1"/>
          <p:nvPr/>
        </p:nvSpPr>
        <p:spPr>
          <a:xfrm>
            <a:off x="888025" y="1066569"/>
            <a:ext cx="21981000" cy="48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5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Headline 1 </a:t>
            </a:r>
            <a:br>
              <a:rPr lang="de-DE" sz="15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</a:br>
            <a:r>
              <a:rPr lang="de-DE" sz="15000" b="1" dirty="0" err="1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for</a:t>
            </a:r>
            <a:r>
              <a:rPr lang="de-DE" sz="15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 Title</a:t>
            </a:r>
            <a:endParaRPr sz="15000" dirty="0">
              <a:solidFill>
                <a:srgbClr val="153E5C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25" y="5467834"/>
            <a:ext cx="4888876" cy="1601664"/>
          </a:xfrm>
          <a:prstGeom prst="rect">
            <a:avLst/>
          </a:prstGeom>
        </p:spPr>
      </p:pic>
      <p:sp>
        <p:nvSpPr>
          <p:cNvPr id="103" name="Google Shape;808;g312bd5ec577_1_302"/>
          <p:cNvSpPr txBox="1"/>
          <p:nvPr/>
        </p:nvSpPr>
        <p:spPr>
          <a:xfrm>
            <a:off x="1690901" y="11807053"/>
            <a:ext cx="81720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Headline 2</a:t>
            </a:r>
            <a:endParaRPr sz="10000" dirty="0">
              <a:solidFill>
                <a:srgbClr val="153E5C"/>
              </a:solidFill>
            </a:endParaRPr>
          </a:p>
        </p:txBody>
      </p:sp>
      <p:cxnSp>
        <p:nvCxnSpPr>
          <p:cNvPr id="6" name="Gerader Verbinder 5"/>
          <p:cNvCxnSpPr/>
          <p:nvPr/>
        </p:nvCxnSpPr>
        <p:spPr>
          <a:xfrm flipV="1">
            <a:off x="5897880" y="5888769"/>
            <a:ext cx="0" cy="990600"/>
          </a:xfrm>
          <a:prstGeom prst="line">
            <a:avLst/>
          </a:prstGeom>
          <a:ln w="57150">
            <a:solidFill>
              <a:srgbClr val="153E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Google Shape;817;g312bd5ec577_1_302"/>
          <p:cNvSpPr/>
          <p:nvPr/>
        </p:nvSpPr>
        <p:spPr>
          <a:xfrm>
            <a:off x="1320311" y="26692992"/>
            <a:ext cx="13041335" cy="3204756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365750" tIns="274300" rIns="548625" bIns="91425" anchor="t" anchorCtr="0">
            <a:noAutofit/>
          </a:bodyPr>
          <a:lstStyle/>
          <a:p>
            <a:pPr marL="381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E5C"/>
              </a:buClr>
              <a:buSzPct val="40000"/>
            </a:pPr>
            <a:r>
              <a:rPr lang="de-DE" sz="6000" b="1" dirty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I</a:t>
            </a:r>
            <a:r>
              <a:rPr lang="de-DE" sz="6000" b="1" dirty="0" smtClean="0">
                <a:solidFill>
                  <a:srgbClr val="153E5C"/>
                </a:solidFill>
                <a:latin typeface="Work Sans"/>
                <a:ea typeface="Work Sans"/>
                <a:cs typeface="Work Sans"/>
                <a:sym typeface="Work Sans"/>
              </a:rPr>
              <a:t>nfobox</a:t>
            </a:r>
            <a:endParaRPr sz="6000" b="1" dirty="0">
              <a:solidFill>
                <a:srgbClr val="153E5C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38" y="5769167"/>
            <a:ext cx="4942288" cy="1290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FDI4Bio">
  <a:themeElements>
    <a:clrScheme name="NFDI 4 Biodiversity">
      <a:dk1>
        <a:srgbClr val="000000"/>
      </a:dk1>
      <a:lt1>
        <a:srgbClr val="FFFFFF"/>
      </a:lt1>
      <a:dk2>
        <a:srgbClr val="33691B"/>
      </a:dk2>
      <a:lt2>
        <a:srgbClr val="F4F4F4"/>
      </a:lt2>
      <a:accent1>
        <a:srgbClr val="7AF842"/>
      </a:accent1>
      <a:accent2>
        <a:srgbClr val="00F7FB"/>
      </a:accent2>
      <a:accent3>
        <a:srgbClr val="E7FCDD"/>
      </a:accent3>
      <a:accent4>
        <a:srgbClr val="F4F4F4"/>
      </a:accent4>
      <a:accent5>
        <a:srgbClr val="E5E5E5"/>
      </a:accent5>
      <a:accent6>
        <a:srgbClr val="F7766A"/>
      </a:accent6>
      <a:hlink>
        <a:srgbClr val="7AF842"/>
      </a:hlink>
      <a:folHlink>
        <a:srgbClr val="7AF84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Benutzerdefiniert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Work Sans</vt:lpstr>
      <vt:lpstr>Calibri</vt:lpstr>
      <vt:lpstr>Signika Negative</vt:lpstr>
      <vt:lpstr>Arial</vt:lpstr>
      <vt:lpstr>NFDI4Bio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Köpke, Robert</dc:creator>
  <cp:lastModifiedBy>Köpke, Robert</cp:lastModifiedBy>
  <cp:revision>7</cp:revision>
  <dcterms:created xsi:type="dcterms:W3CDTF">2024-06-17T07:31:22Z</dcterms:created>
  <dcterms:modified xsi:type="dcterms:W3CDTF">2025-06-03T09:18:52Z</dcterms:modified>
</cp:coreProperties>
</file>